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2BC361B-46A9-46BF-BCEF-B70E58A18200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E87827B-1499-44DD-8DD8-46759DB918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12" y="1571612"/>
            <a:ext cx="6143668" cy="5143536"/>
          </a:xfrm>
        </p:spPr>
        <p:txBody>
          <a:bodyPr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u="sng" dirty="0" smtClean="0"/>
              <a:t>План самообразования воспитателя </a:t>
            </a:r>
            <a:r>
              <a:rPr lang="ru-RU" sz="2800" u="sng" dirty="0" err="1" smtClean="0"/>
              <a:t>Филоненко</a:t>
            </a:r>
            <a:r>
              <a:rPr lang="ru-RU" sz="2800" u="sng" dirty="0" smtClean="0"/>
              <a:t> Елены Владимировны  </a:t>
            </a:r>
            <a:br>
              <a:rPr lang="ru-RU" sz="2800" u="sng" dirty="0" smtClean="0"/>
            </a:br>
            <a:r>
              <a:rPr lang="ru-RU" sz="2800" u="sng" dirty="0" smtClean="0"/>
              <a:t>по теме: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«Роль экскурсионной деятельности в нравственном воспитании дошкольников при ознакомлении с памятниками боевой славы».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214290"/>
            <a:ext cx="6215106" cy="1500198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2600" dirty="0" smtClean="0"/>
              <a:t>Муниципальное бюджетное дошкольное общеобразовательное учреждение </a:t>
            </a:r>
          </a:p>
          <a:p>
            <a:pPr algn="ctr"/>
            <a:r>
              <a:rPr lang="ru-RU" sz="2600" dirty="0" smtClean="0"/>
              <a:t>детский сад </a:t>
            </a:r>
            <a:r>
              <a:rPr lang="ru-RU" sz="2600" dirty="0" err="1" smtClean="0"/>
              <a:t>общеразвивающего</a:t>
            </a:r>
            <a:r>
              <a:rPr lang="ru-RU" sz="2600" dirty="0" smtClean="0"/>
              <a:t> вида №3 </a:t>
            </a:r>
          </a:p>
          <a:p>
            <a:pPr algn="ctr"/>
            <a:r>
              <a:rPr lang="ru-RU" sz="2600" dirty="0" smtClean="0"/>
              <a:t>станицы Ленинградской </a:t>
            </a:r>
          </a:p>
          <a:p>
            <a:pPr algn="ctr"/>
            <a:r>
              <a:rPr lang="ru-RU" sz="2600" dirty="0" smtClean="0"/>
              <a:t>муниципального образования Ленинградский район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14290"/>
            <a:ext cx="3950238" cy="2962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071546"/>
            <a:ext cx="3858238" cy="5144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286124"/>
            <a:ext cx="4429156" cy="3321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Экскурсия в музей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20072"/>
            <a:ext cx="3357586" cy="2518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835360"/>
            <a:ext cx="5077766" cy="3808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639451"/>
            <a:ext cx="2928926" cy="2196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538262"/>
            <a:ext cx="2807230" cy="21054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Выставка рисунков «Улицы нашей станицы»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E:\SAM_029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6696744" cy="5022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335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Цель: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изучить пути, средства и методы патриотического воспитания дошкольников.</a:t>
            </a:r>
          </a:p>
          <a:p>
            <a:endParaRPr lang="ru-R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>Актуальность выбранной темы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События последних десятилетий в нашей истории заставляют по-новому взглянуть на, казалось бы, достаточно привычные и вполне понятные значения слов - патриотизм и гражданственность.</a:t>
            </a:r>
          </a:p>
          <a:p>
            <a:pPr>
              <a:buNone/>
            </a:pPr>
            <a:r>
              <a:rPr lang="ru-RU" dirty="0" smtClean="0"/>
              <a:t> В российском обществе ощущается дефицит нравственности, как у отдельных личностей, так и во взаимоотношениях между людьми. Одним из характерных проявлений духовной опустошённости и низкой культуры выступило утрачивание патриотизма как одной из духовных ценностей нашего народа. Современные дети отстранились от отечественной культуры, общественно-исторического опыта своего народа.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2"/>
            <a:ext cx="7410480" cy="5955694"/>
          </a:xfrm>
        </p:spPr>
        <p:txBody>
          <a:bodyPr/>
          <a:lstStyle/>
          <a:p>
            <a:pPr>
              <a:buNone/>
            </a:pPr>
            <a:r>
              <a:rPr lang="ru-RU" sz="3200" dirty="0" smtClean="0"/>
              <a:t>Понятие </a:t>
            </a: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"патриотизм" </a:t>
            </a:r>
            <a:r>
              <a:rPr lang="ru-RU" sz="3200" dirty="0" smtClean="0"/>
              <a:t>понимается широко: и как любовь к Родине, преданность к своему отечеству, своему народу; и как привязанность к  месту своего рождения, месту жительства; и как готовность подчинить свои интересы  интересам родной страны, стремление защищать интересы Родины.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7267604" cy="5741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Период дошкольного детства благоприятствует воспитанию патриотических чувств, т.к. именно в это время происходит формирование культурно-ценностных ориентаций, духовно-нравственной основы личности ребёнка, развитие его эмоций, чувств, мышления, механизмов социальной адаптации в обществе, начинается процесс осознания себя в окружающем мире. 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7196166" cy="6027132"/>
          </a:xfrm>
        </p:spPr>
        <p:txBody>
          <a:bodyPr/>
          <a:lstStyle/>
          <a:p>
            <a:pPr>
              <a:buNone/>
            </a:pPr>
            <a:r>
              <a:rPr lang="ru-RU" sz="2800" smtClean="0"/>
              <a:t>Также период дошкольного детства благоприятен для эмоционально-психологического воздействия на ребёнка, т.к. образы восприятия действительности, культурного пространства очень ярки и сильны и поэтому остаются в памяти надолго, а иногда и на всю жизнь, что очень важно в воспитании патриотизма.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Мы гордимся!</a:t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Мы помним!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32656"/>
            <a:ext cx="3521610" cy="264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786058"/>
            <a:ext cx="4940555" cy="3798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286" y="2226542"/>
            <a:ext cx="3268289" cy="43577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0040"/>
            <a:ext cx="7228656" cy="20288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Мы гордимся </a:t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и помним!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11960" y="404664"/>
            <a:ext cx="4663440" cy="3499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092" y="3053292"/>
            <a:ext cx="2732486" cy="36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043" y="3645024"/>
            <a:ext cx="4738687" cy="3554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 памятным местам станицы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521" y="1608104"/>
            <a:ext cx="3795433" cy="50605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14422"/>
            <a:ext cx="3973209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55</TotalTime>
  <Words>231</Words>
  <Application>Microsoft Office PowerPoint</Application>
  <PresentationFormat>Экран (4:3)</PresentationFormat>
  <Paragraphs>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   План самообразования воспитателя Филоненко Елены Владимировны   по теме:   «Роль экскурсионной деятельности в нравственном воспитании дошкольников при ознакомлении с памятниками боевой славы». </vt:lpstr>
      <vt:lpstr>Цель:  </vt:lpstr>
      <vt:lpstr>Актуальность выбранной темы</vt:lpstr>
      <vt:lpstr>Презентация PowerPoint</vt:lpstr>
      <vt:lpstr>Презентация PowerPoint</vt:lpstr>
      <vt:lpstr>Презентация PowerPoint</vt:lpstr>
      <vt:lpstr>Мы гордимся! Мы помним!</vt:lpstr>
      <vt:lpstr>Мы гордимся  и помним!</vt:lpstr>
      <vt:lpstr>По памятным местам станицы</vt:lpstr>
      <vt:lpstr>Презентация PowerPoint</vt:lpstr>
      <vt:lpstr>Экскурсия в музей</vt:lpstr>
      <vt:lpstr>Выставка рисунков «Улицы нашей станицы»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самообразования воспитателя Филоненко Елены Владимировны   по теме:   «Роль экскурсионной деятельности в нравственном воспитании дошкольников при ознакомлении с памятниками боевой славы».</dc:title>
  <dc:creator>7</dc:creator>
  <cp:lastModifiedBy>МБДОУ33</cp:lastModifiedBy>
  <cp:revision>7</cp:revision>
  <dcterms:created xsi:type="dcterms:W3CDTF">2014-10-28T13:54:58Z</dcterms:created>
  <dcterms:modified xsi:type="dcterms:W3CDTF">2015-03-19T09:29:07Z</dcterms:modified>
</cp:coreProperties>
</file>